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AFA0A3-0FB0-4BBA-9855-B0A9548D4827}">
  <a:tblStyle styleId="{72AFA0A3-0FB0-4BBA-9855-B0A9548D48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664be21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664be21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664be21e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664be21e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664be21e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664be21e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61e6bb4f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61e6bb4f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664be21e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664be21e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664be21e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664be21e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664be21e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664be21e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98d7e97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98d7e97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84a0eb3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84a0eb3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664be21e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664be21e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61e6bb4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61e6bb4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98d7e97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98d7e97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664be21e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664be21e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664be21e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664be21e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664be21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664be21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664be21e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664be21e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61e6bb4f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61e6bb4f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828cd47f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828cd47f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61e6bb4f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61e6bb4f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61e6bb4f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61e6bb4f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664be21eb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664be21eb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61e6bb4f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61e6bb4f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828cd47f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828cd47f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4747025"/>
            <a:ext cx="9144000" cy="396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Rouanet Nicolas 				                                     Just Feed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ctrTitle"/>
          </p:nvPr>
        </p:nvSpPr>
        <p:spPr>
          <a:xfrm>
            <a:off x="727950" y="11512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Projet 2023 - Just Feed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Revue Finale</a:t>
            </a:r>
            <a:endParaRPr sz="24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625" y="2093875"/>
            <a:ext cx="2574750" cy="25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Gestion de projet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00" y="1778100"/>
            <a:ext cx="72390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125" y="1463650"/>
            <a:ext cx="5671325" cy="31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Diagramme des cas d’utilisation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7647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23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Présentation personnelle </a:t>
            </a:r>
            <a:endParaRPr/>
          </a:p>
        </p:txBody>
      </p:sp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1212600" y="2571750"/>
            <a:ext cx="6722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-"/>
            </a:pPr>
            <a:r>
              <a:rPr lang="fr">
                <a:solidFill>
                  <a:schemeClr val="accent1"/>
                </a:solidFill>
              </a:rPr>
              <a:t>Lister les distributeurs disponibles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-"/>
            </a:pPr>
            <a:r>
              <a:rPr lang="fr">
                <a:solidFill>
                  <a:schemeClr val="accent1"/>
                </a:solidFill>
              </a:rPr>
              <a:t>Visualiser l'état du distributeur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-"/>
            </a:pPr>
            <a:r>
              <a:rPr lang="fr">
                <a:solidFill>
                  <a:schemeClr val="accent1"/>
                </a:solidFill>
              </a:rPr>
              <a:t>Géo-localiser sur une carte le distributeur,</a:t>
            </a:r>
            <a:endParaRPr>
              <a:solidFill>
                <a:schemeClr val="accen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-"/>
            </a:pPr>
            <a:r>
              <a:rPr lang="fr">
                <a:solidFill>
                  <a:schemeClr val="accent1"/>
                </a:solidFill>
              </a:rPr>
              <a:t>Liaison</a:t>
            </a:r>
            <a:r>
              <a:rPr lang="fr">
                <a:solidFill>
                  <a:schemeClr val="accent1"/>
                </a:solidFill>
              </a:rPr>
              <a:t> avec la base de données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1212600" y="2012688"/>
            <a:ext cx="53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Tâches à accomplir 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Diagramme de classes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275" y="1684350"/>
            <a:ext cx="4045042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074" y="2199238"/>
            <a:ext cx="2295450" cy="19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4950" y="1790600"/>
            <a:ext cx="5577699" cy="2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2724" y="2298913"/>
            <a:ext cx="2298551" cy="175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7647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Lister les distributeurs (fenêtre </a:t>
            </a:r>
            <a:r>
              <a:rPr lang="fr" sz="180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d'accueil</a:t>
            </a:r>
            <a:r>
              <a:rPr lang="fr" sz="1800">
                <a:solidFill>
                  <a:srgbClr val="333333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199" cy="1634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4" name="Google Shape;214;p27"/>
          <p:cNvSpPr txBox="1"/>
          <p:nvPr>
            <p:ph type="title"/>
          </p:nvPr>
        </p:nvSpPr>
        <p:spPr>
          <a:xfrm>
            <a:off x="729450" y="861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L’état du Distributeur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653" y="1273975"/>
            <a:ext cx="6424694" cy="347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1" name="Google Shape;221;p28"/>
          <p:cNvSpPr txBox="1"/>
          <p:nvPr>
            <p:ph type="title"/>
          </p:nvPr>
        </p:nvSpPr>
        <p:spPr>
          <a:xfrm>
            <a:off x="729450" y="861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Localisation d’un distributeur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425" y="1337300"/>
            <a:ext cx="5162752" cy="33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850" y="1430725"/>
            <a:ext cx="5767900" cy="312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729450" y="861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Visualiser l’état d’un distributeur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562" y="1333050"/>
            <a:ext cx="5742876" cy="33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fr" sz="1650">
                <a:latin typeface="Arial"/>
                <a:ea typeface="Arial"/>
                <a:cs typeface="Arial"/>
                <a:sym typeface="Arial"/>
              </a:rPr>
              <a:t>ase de données</a:t>
            </a:r>
            <a:endParaRPr sz="1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869" y="1701450"/>
            <a:ext cx="595226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Les </a:t>
            </a: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requêtes SQL</a:t>
            </a:r>
            <a:endParaRPr/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761475" y="2056025"/>
            <a:ext cx="746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Sélectionner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 toutes les informations 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des Distributeurs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des Produits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des Bacs par rapport au Distributeur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Expression du besoin</a:t>
            </a:r>
            <a:endParaRPr b="0" sz="12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232725"/>
            <a:ext cx="6614400" cy="17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➔"/>
            </a:pPr>
            <a:r>
              <a:rPr lang="fr" sz="18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Planification des interventions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➔"/>
            </a:pPr>
            <a:r>
              <a:rPr lang="fr" sz="18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Surveillance des stocks en temps réel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➔"/>
            </a:pPr>
            <a:r>
              <a:rPr lang="fr" sz="18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Détection des pannes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175" y="2232725"/>
            <a:ext cx="1708500" cy="17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50">
                <a:latin typeface="Arial"/>
                <a:ea typeface="Arial"/>
                <a:cs typeface="Arial"/>
                <a:sym typeface="Arial"/>
              </a:rPr>
              <a:t>Base de données</a:t>
            </a:r>
            <a:endParaRPr sz="1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837" y="2045625"/>
            <a:ext cx="7299925" cy="20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825" y="2376106"/>
            <a:ext cx="7299926" cy="885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975" y="1853850"/>
            <a:ext cx="57340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Tests de validation 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Tester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Tous les distributeurs sont listés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L’état des distributeurs est correcte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communication entre l’application et les distributeurs est bien établie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bon type d’intervention est attribué au bon distributeur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statistiques sont valides</a:t>
            </a:r>
            <a:endParaRPr/>
          </a:p>
        </p:txBody>
      </p:sp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686550" y="1232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Conclusion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267" name="Google Shape;267;p34"/>
          <p:cNvGraphicFramePr/>
          <p:nvPr/>
        </p:nvGraphicFramePr>
        <p:xfrm>
          <a:off x="727650" y="166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{72AFA0A3-0FB0-4BBA-9855-B0A9548D4827}</a:tableStyleId>
              </a:tblPr>
              <a:tblGrid>
                <a:gridCol w="1857750"/>
                <a:gridCol w="1857750"/>
                <a:gridCol w="1857750"/>
                <a:gridCol w="1857750"/>
              </a:tblGrid>
              <a:tr h="42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Fonctionnalités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 faire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En cours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Terminée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Lato"/>
                          <a:ea typeface="Lato"/>
                          <a:cs typeface="Lato"/>
                          <a:sym typeface="Lato"/>
                        </a:rPr>
                        <a:t>Lister </a:t>
                      </a:r>
                      <a:r>
                        <a:rPr lang="fr" sz="1200">
                          <a:latin typeface="Lato"/>
                          <a:ea typeface="Lato"/>
                          <a:cs typeface="Lato"/>
                          <a:sym typeface="Lato"/>
                        </a:rPr>
                        <a:t>les distributeurs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Lato"/>
                          <a:ea typeface="Lato"/>
                          <a:cs typeface="Lato"/>
                          <a:sym typeface="Lato"/>
                        </a:rPr>
                        <a:t>Visualiser l’état d’un distributeur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Lato"/>
                          <a:ea typeface="Lato"/>
                          <a:cs typeface="Lato"/>
                          <a:sym typeface="Lato"/>
                        </a:rPr>
                        <a:t>Visualiser un distributeur sur une carte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Mise en place de la bdd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Communiquer avec les capteurs des EC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Scénario(s)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Tests unitaires (facultatif)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600" y="2046300"/>
            <a:ext cx="4343400" cy="24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638" y="2904438"/>
            <a:ext cx="1212050" cy="12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Synoptique du distributeur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125" y="2144375"/>
            <a:ext cx="1862450" cy="18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1125" y="1907200"/>
            <a:ext cx="1326076" cy="13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1912" y="2451788"/>
            <a:ext cx="671850" cy="16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304088" y="2904438"/>
            <a:ext cx="338400" cy="342300"/>
          </a:xfrm>
          <a:prstGeom prst="mathPlus">
            <a:avLst>
              <a:gd fmla="val 23520" name="adj1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245813" y="3003100"/>
            <a:ext cx="338400" cy="342300"/>
          </a:xfrm>
          <a:prstGeom prst="mathPlus">
            <a:avLst>
              <a:gd fmla="val 23520" name="adj1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123563" y="3096713"/>
            <a:ext cx="338400" cy="342300"/>
          </a:xfrm>
          <a:prstGeom prst="mathPlus">
            <a:avLst>
              <a:gd fmla="val 23520" name="adj1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568450" y="4162650"/>
            <a:ext cx="12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Distributeur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2810250" y="4162650"/>
            <a:ext cx="12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Capteurs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204400" y="4054950"/>
            <a:ext cx="12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Carte The Thing Uno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7383925" y="4162650"/>
            <a:ext cx="12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LoraWan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26400" y="927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Synoptique du système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1497"/>
          <a:stretch/>
        </p:blipFill>
        <p:spPr>
          <a:xfrm>
            <a:off x="357725" y="1614625"/>
            <a:ext cx="8543776" cy="31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727650" y="1412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Objectifs de l’opérateur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200" y="1863249"/>
            <a:ext cx="1279425" cy="1272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7"/>
          <p:cNvCxnSpPr/>
          <p:nvPr/>
        </p:nvCxnSpPr>
        <p:spPr>
          <a:xfrm flipH="1">
            <a:off x="2886700" y="3189775"/>
            <a:ext cx="1012800" cy="638100"/>
          </a:xfrm>
          <a:prstGeom prst="straightConnector1">
            <a:avLst/>
          </a:prstGeom>
          <a:noFill/>
          <a:ln cap="flat" cmpd="sng" w="38100">
            <a:solidFill>
              <a:srgbClr val="1A99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5258613" y="3175572"/>
            <a:ext cx="989100" cy="732600"/>
          </a:xfrm>
          <a:prstGeom prst="straightConnector1">
            <a:avLst/>
          </a:prstGeom>
          <a:noFill/>
          <a:ln cap="flat" cmpd="sng" w="38100">
            <a:solidFill>
              <a:srgbClr val="1A99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7"/>
          <p:cNvCxnSpPr/>
          <p:nvPr/>
        </p:nvCxnSpPr>
        <p:spPr>
          <a:xfrm flipH="1" rot="10800000">
            <a:off x="5087450" y="1148291"/>
            <a:ext cx="1060800" cy="883200"/>
          </a:xfrm>
          <a:prstGeom prst="straightConnector1">
            <a:avLst/>
          </a:prstGeom>
          <a:noFill/>
          <a:ln cap="flat" cmpd="sng" w="38100">
            <a:solidFill>
              <a:srgbClr val="1A99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7"/>
          <p:cNvSpPr txBox="1"/>
          <p:nvPr/>
        </p:nvSpPr>
        <p:spPr>
          <a:xfrm>
            <a:off x="1452550" y="3908164"/>
            <a:ext cx="148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Dépanner les bacs d’un distributeur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6390725" y="3993305"/>
            <a:ext cx="172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Remplir les bacs d’un distributeur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6247725" y="930100"/>
            <a:ext cx="157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Planifier une intervention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" name="Google Shape;136;p17"/>
          <p:cNvCxnSpPr/>
          <p:nvPr/>
        </p:nvCxnSpPr>
        <p:spPr>
          <a:xfrm flipH="1" rot="10800000">
            <a:off x="5470450" y="2527775"/>
            <a:ext cx="1315800" cy="8100"/>
          </a:xfrm>
          <a:prstGeom prst="straightConnector1">
            <a:avLst/>
          </a:prstGeom>
          <a:noFill/>
          <a:ln cap="flat" cmpd="sng" w="38100">
            <a:solidFill>
              <a:srgbClr val="1A99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7"/>
          <p:cNvSpPr txBox="1"/>
          <p:nvPr/>
        </p:nvSpPr>
        <p:spPr>
          <a:xfrm>
            <a:off x="6929800" y="2221786"/>
            <a:ext cx="183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Visualiser les distributeurs et leurs états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1236425" y="2254763"/>
            <a:ext cx="157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Lato"/>
                <a:ea typeface="Lato"/>
                <a:cs typeface="Lato"/>
                <a:sym typeface="Lato"/>
              </a:rPr>
              <a:t>Configurer un distributeur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" name="Google Shape;139;p17"/>
          <p:cNvCxnSpPr/>
          <p:nvPr/>
        </p:nvCxnSpPr>
        <p:spPr>
          <a:xfrm flipH="1">
            <a:off x="2472050" y="2563075"/>
            <a:ext cx="1355700" cy="4800"/>
          </a:xfrm>
          <a:prstGeom prst="straightConnector1">
            <a:avLst/>
          </a:prstGeom>
          <a:noFill/>
          <a:ln cap="flat" cmpd="sng" w="38100">
            <a:solidFill>
              <a:srgbClr val="1A998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Organisation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5" name="Google Shape;145;p18"/>
          <p:cNvGraphicFramePr/>
          <p:nvPr/>
        </p:nvGraphicFramePr>
        <p:xfrm>
          <a:off x="2541525" y="14041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{72AFA0A3-0FB0-4BBA-9855-B0A9548D4827}</a:tableStyleId>
              </a:tblPr>
              <a:tblGrid>
                <a:gridCol w="1367750"/>
                <a:gridCol w="791450"/>
                <a:gridCol w="2484125"/>
                <a:gridCol w="1122100"/>
              </a:tblGrid>
              <a:tr h="4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2"/>
                          </a:solidFill>
                        </a:rPr>
                        <a:t>Nom Prénom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2"/>
                          </a:solidFill>
                        </a:rPr>
                        <a:t>Filière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2"/>
                          </a:solidFill>
                        </a:rPr>
                        <a:t>Outil de </a:t>
                      </a:r>
                      <a:r>
                        <a:rPr b="1" lang="fr">
                          <a:solidFill>
                            <a:schemeClr val="dk2"/>
                          </a:solidFill>
                        </a:rPr>
                        <a:t>développement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2"/>
                          </a:solidFill>
                        </a:rPr>
                        <a:t>Langage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Germer Enzo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EC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PlatformIO sous VS Code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C/C++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Meyer Romain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EC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PlatformIO sous VS Code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C/C++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55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0000FF"/>
                          </a:solidFill>
                        </a:rPr>
                        <a:t>Rouanet Nicolas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0000FF"/>
                          </a:solidFill>
                        </a:rPr>
                        <a:t>IR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0000FF"/>
                          </a:solidFill>
                        </a:rPr>
                        <a:t>Qt Creator + </a:t>
                      </a:r>
                      <a:r>
                        <a:rPr b="1" lang="fr">
                          <a:solidFill>
                            <a:srgbClr val="0000FF"/>
                          </a:solidFill>
                        </a:rPr>
                        <a:t>Qt 5.12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0000FF"/>
                          </a:solidFill>
                        </a:rPr>
                        <a:t>C++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Salaun Matthieu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Qt Creator + Qt 5.12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C++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Fargier Mayeul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Android Studio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Java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Les ressources de développement (IR)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2" name="Google Shape;152;p19"/>
          <p:cNvGraphicFramePr/>
          <p:nvPr/>
        </p:nvGraphicFramePr>
        <p:xfrm>
          <a:off x="729450" y="176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{72AFA0A3-0FB0-4BBA-9855-B0A9548D4827}</a:tableStyleId>
              </a:tblPr>
              <a:tblGrid>
                <a:gridCol w="3529475"/>
                <a:gridCol w="4159225"/>
              </a:tblGrid>
              <a:tr h="38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Désignation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Caractéristiques techniques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Poste de développement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PC sous GNU/Linux Ubuntu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EDI et langage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Qt Creator / </a:t>
                      </a:r>
                      <a:r>
                        <a:rPr lang="fr"/>
                        <a:t>Qt 5.12.8 / C++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 de développement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Jira Atlassian / beesbusy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 de versions décentralisé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Git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Plateforme d’hébergement de code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Github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59" name="Google Shape;159;p20"/>
          <p:cNvGraphicFramePr/>
          <p:nvPr/>
        </p:nvGraphicFramePr>
        <p:xfrm>
          <a:off x="704063" y="126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{72AFA0A3-0FB0-4BBA-9855-B0A9548D4827}</a:tableStyleId>
              </a:tblPr>
              <a:tblGrid>
                <a:gridCol w="1355725"/>
                <a:gridCol w="1497300"/>
                <a:gridCol w="4659525"/>
              </a:tblGrid>
              <a:tr h="10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Nicolas Rouanet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200"/>
                        <a:t>Application Desktop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fr" sz="1100"/>
                        <a:t>Lister les distributeurs</a:t>
                      </a:r>
                      <a:endParaRPr b="1"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fr" sz="1100"/>
                        <a:t>Visualiser l’état d’un distributeur</a:t>
                      </a:r>
                      <a:endParaRPr b="1"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fr" sz="1100"/>
                        <a:t>Localiser les distributeurs sur une carte</a:t>
                      </a:r>
                      <a:endParaRPr b="1"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fr" sz="1100"/>
                        <a:t>Visualiser les statistiques </a:t>
                      </a:r>
                      <a:endParaRPr b="1"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b="1" lang="fr" sz="1100"/>
                        <a:t>Dialoguer avec un distributeur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118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Matthieu Salaun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Application </a:t>
                      </a:r>
                      <a:r>
                        <a:rPr i="1" lang="fr" sz="1200"/>
                        <a:t>Desktop</a:t>
                      </a:r>
                      <a:endParaRPr i="1" sz="12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Configurer les distributeurs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Planifier une intervention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Char char="●"/>
                      </a:pPr>
                      <a:r>
                        <a:rPr lang="fr" sz="1100">
                          <a:solidFill>
                            <a:srgbClr val="000000"/>
                          </a:solidFill>
                        </a:rPr>
                        <a:t>Sélectionner une intervention sur un distributeur</a:t>
                      </a:r>
                      <a:endParaRPr sz="1100">
                        <a:solidFill>
                          <a:srgbClr val="000000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Imprimer une fiche d’intervention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Dialoguer avec un distributeur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Visualiser les statistiques 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18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Mayeul Fargier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Application Android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Visualiser l'état d’un distributeur parmi les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distributeurs disponibles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Visualiser une intervention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Géo-localiser sur une carte un distributeur,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Réaliser et valider une intervention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fr" sz="1100"/>
                        <a:t>Dialoguer avec les distributeurs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0" name="Google Shape;160;p20"/>
          <p:cNvSpPr txBox="1"/>
          <p:nvPr>
            <p:ph type="title"/>
          </p:nvPr>
        </p:nvSpPr>
        <p:spPr>
          <a:xfrm>
            <a:off x="704075" y="607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Liste et Répartition des tâches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8012"/>
          <a:stretch/>
        </p:blipFill>
        <p:spPr>
          <a:xfrm>
            <a:off x="585925" y="1057687"/>
            <a:ext cx="3779575" cy="32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625" y="1166775"/>
            <a:ext cx="3337526" cy="31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>
            <p:ph type="title"/>
          </p:nvPr>
        </p:nvSpPr>
        <p:spPr>
          <a:xfrm>
            <a:off x="912850" y="608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8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Planification</a:t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30769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